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43F1-B89D-4076-8512-2F87177703CD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8245-DD8F-465E-B622-94C3AC6FD1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Desktop\1343933220_422725410_1-Slike-MATEMATIKA-caso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8001056" cy="64008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ЗА  ПОЧЕТАК ЋЕМО СЕ ПОДСЕТИТИ МНОЖЕЊА БРОЈЕМ 8</a:t>
            </a:r>
            <a:r>
              <a:rPr lang="sr-Cyrl-RS" sz="3600" dirty="0" smtClean="0">
                <a:solidFill>
                  <a:srgbClr val="002060"/>
                </a:solidFill>
              </a:rPr>
              <a:t/>
            </a:r>
            <a:br>
              <a:rPr lang="sr-Cyrl-RS" sz="3600" dirty="0" smtClean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sr-Cyrl-RS" dirty="0" smtClean="0"/>
              <a:t>     </a:t>
            </a:r>
            <a:r>
              <a:rPr lang="en-US" sz="4800" b="1" dirty="0" smtClean="0">
                <a:solidFill>
                  <a:srgbClr val="002060"/>
                </a:solidFill>
              </a:rPr>
              <a:t>1 ∙  8 </a:t>
            </a:r>
            <a:r>
              <a:rPr lang="sr-Cyrl-RS" sz="4800" b="1" dirty="0" smtClean="0">
                <a:solidFill>
                  <a:srgbClr val="002060"/>
                </a:solidFill>
              </a:rPr>
              <a:t>= 8            6 ∙ 8 = 48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2 ∙  8 = 16          7 ∙ 8 = 56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3 ∙ 8 = 24           8 ∙ 8 = 64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4 ∙ 8 = 32           9 ∙ 8 = 72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5 ∙ 8 = 40         10 ∙ 8 = 80               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А САДА ПОДСЕЋАЊЕ НА МНОЖЕЊЕ БРОЈЕМ 9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</a:t>
            </a:r>
            <a:r>
              <a:rPr lang="sr-Cyrl-RS" sz="4800" b="1" dirty="0" smtClean="0">
                <a:solidFill>
                  <a:srgbClr val="002060"/>
                </a:solidFill>
              </a:rPr>
              <a:t>1 ∙ 9 = 9               6 ∙ 9 = 54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2 ∙ 9 = 18             7 ∙ 9 = 63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3 ∙ 9 = 27             8 ∙ 9 = 72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4 ∙ 9 = 36             9 ∙ 9 = 81</a:t>
            </a:r>
          </a:p>
          <a:p>
            <a:pPr>
              <a:buNone/>
            </a:pPr>
            <a:r>
              <a:rPr lang="sr-Cyrl-RS" sz="4800" b="1" dirty="0">
                <a:solidFill>
                  <a:srgbClr val="002060"/>
                </a:solidFill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</a:rPr>
              <a:t>    5 ∙ 9 = 45           10 ∙ 9 = 90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ДАНАС ЋЕМО РАДИТИ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sr-Cyrl-RS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sr-Cyrl-RS" sz="5400" dirty="0" smtClean="0">
                <a:solidFill>
                  <a:srgbClr val="002060"/>
                </a:solidFill>
              </a:rPr>
              <a:t>ДЕЉЕЊЕ БРОЈЕВИМА 8 И 9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Отворите  свеске, напишите школски рад, датум и наставну јединицу.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Затим отворите уџбеник 97. страну, погледајте примере дељења бројевима 8 и 9, а затим попуните таблице множења и дељења датих бројева.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ТАБЛИЦЕ ДЕЉЕЊА ПРЕПИШИ У СВЕСКУ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     </a:t>
            </a:r>
            <a:r>
              <a:rPr lang="sr-Cyrl-RS" b="1" dirty="0" smtClean="0">
                <a:solidFill>
                  <a:srgbClr val="002060"/>
                </a:solidFill>
              </a:rPr>
              <a:t>8 : 8 = 1                            9 : 9 = 1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16 : 8 = 2                          18 : 9 = 2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24 : 8 = 3                          27 : 9 = 3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32 : 8 = 4                          36 : 9 = 4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40 : 8 = 5                          45 : 9 = 5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48 : 8 = 6                          54 : 9 = 6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56 : 8 = 7                          63 : 9 = 7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64 : 8 = 8                          72 : 9 = 8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72 : 8 = 9                          81 : 9 = 9</a:t>
            </a:r>
          </a:p>
          <a:p>
            <a:pPr>
              <a:buNone/>
            </a:pPr>
            <a:r>
              <a:rPr lang="sr-Cyrl-RS" b="1" dirty="0">
                <a:solidFill>
                  <a:srgbClr val="002060"/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    80 : 8 = 10                        90 : 9 = 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ДОМАЋИ ЗАДАТАК: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1. Израчунај </a:t>
            </a:r>
            <a:r>
              <a:rPr lang="sr-Cyrl-RS" sz="2800" dirty="0">
                <a:solidFill>
                  <a:srgbClr val="002060"/>
                </a:solidFill>
              </a:rPr>
              <a:t>количник бројева 64 и 8.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2. Израчунај </a:t>
            </a:r>
            <a:r>
              <a:rPr lang="sr-Cyrl-RS" sz="2800" dirty="0">
                <a:solidFill>
                  <a:srgbClr val="002060"/>
                </a:solidFill>
              </a:rPr>
              <a:t>количник бројева 72 и 9.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3. У </a:t>
            </a:r>
            <a:r>
              <a:rPr lang="sr-Cyrl-RS" sz="2800" dirty="0">
                <a:solidFill>
                  <a:srgbClr val="002060"/>
                </a:solidFill>
              </a:rPr>
              <a:t>9 ваза треба распоредити 63 руже тако да у свакој буде једнак број ружа. По колико ружа ће бити у свакој вази?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4. У </a:t>
            </a:r>
            <a:r>
              <a:rPr lang="sr-Cyrl-RS" sz="2800" dirty="0">
                <a:solidFill>
                  <a:srgbClr val="002060"/>
                </a:solidFill>
              </a:rPr>
              <a:t>фабрици за 8 дана сашију 48 хаљина, тако што свакога дана сашију једнак број хаљина. Колико хаљина сашију за један дан?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C00000"/>
                </a:solidFill>
              </a:rPr>
              <a:t>У свесци решаваш задатке, пишеш само редни број задатка, нема потребе да преписујеш текст, урађен домаћи сликаш и пошаљеш ми.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3600" dirty="0" smtClean="0">
                <a:solidFill>
                  <a:srgbClr val="C00000"/>
                </a:solidFill>
              </a:rPr>
              <a:t>РАДИ ПОЛАКО, РАЗМИСЛИ, НЕ ЖУРИ, СЛУЖИ СЕ НАПИСАНОМ ТАБЛИЦ</a:t>
            </a:r>
            <a:r>
              <a:rPr lang="sr-Cyrl-RS" sz="3200" dirty="0" smtClean="0">
                <a:solidFill>
                  <a:srgbClr val="C00000"/>
                </a:solidFill>
              </a:rPr>
              <a:t>ОМ ДЕЉЕЊА!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sz="6000" dirty="0" smtClean="0">
                <a:solidFill>
                  <a:srgbClr val="002060"/>
                </a:solidFill>
              </a:rPr>
              <a:t>ДРАГИ МОЈИ, </a:t>
            </a:r>
          </a:p>
          <a:p>
            <a:pPr>
              <a:buNone/>
            </a:pPr>
            <a:r>
              <a:rPr lang="sr-Cyrl-RS" sz="6600" dirty="0" smtClean="0">
                <a:solidFill>
                  <a:srgbClr val="002060"/>
                </a:solidFill>
              </a:rPr>
              <a:t>ХВАЛА НА ПАЖЊИ!!!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ЗА  ПОЧЕТАК ЋЕМО СЕ ПОДСЕТИТИ МНОЖЕЊА БРОЈЕМ 8 </vt:lpstr>
      <vt:lpstr>А САДА ПОДСЕЋАЊЕ НА МНОЖЕЊЕ БРОЈЕМ 9</vt:lpstr>
      <vt:lpstr>ДАНАС ЋЕМО РАДИТИ</vt:lpstr>
      <vt:lpstr>ТАБЛИЦЕ ДЕЉЕЊА ПРЕПИШИ У СВЕСКУ</vt:lpstr>
      <vt:lpstr>ДОМАЋИ ЗАДАТАК:</vt:lpstr>
      <vt:lpstr>РАДИ ПОЛАКО, РАЗМИСЛИ, НЕ ЖУРИ, СЛУЖИ СЕ НАПИСАНОМ ТАБЛИЦОМ ДЕЉЕЊА!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 CUK</dc:creator>
  <cp:lastModifiedBy>JELENA CUK</cp:lastModifiedBy>
  <cp:revision>7</cp:revision>
  <dcterms:created xsi:type="dcterms:W3CDTF">2020-03-29T12:43:51Z</dcterms:created>
  <dcterms:modified xsi:type="dcterms:W3CDTF">2020-03-29T13:42:28Z</dcterms:modified>
</cp:coreProperties>
</file>